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29-04-2020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29-04-2020)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3,193,165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77,488 new cases (2%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227,623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10,485 new fatalities (4%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15,834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106 cases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24.0# in confirmed cases, 40.0#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23.0# in cases per capita, 39.0#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29-04-2020)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7.1% (+0.2%)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(+0.0%)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(1,039,909)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(27,327)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United Kingdom recorded the most new fatal cases (4,421)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